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Margarita Florez Cespedes" initials="LMFC" lastIdx="1" clrIdx="0">
    <p:extLst>
      <p:ext uri="{19B8F6BF-5375-455C-9EA6-DF929625EA0E}">
        <p15:presenceInfo xmlns:p15="http://schemas.microsoft.com/office/powerpoint/2012/main" userId="ecc45a4c91a091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42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49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69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14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84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60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235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22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5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0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3238-5462-453A-ACF9-5201CB99DF90}" type="datetimeFigureOut">
              <a:rPr lang="es-CO" smtClean="0"/>
              <a:t>13/10/2021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18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382804"/>
            <a:ext cx="9144000" cy="701448"/>
          </a:xfrm>
        </p:spPr>
        <p:txBody>
          <a:bodyPr>
            <a:noAutofit/>
          </a:bodyPr>
          <a:lstStyle/>
          <a:p>
            <a:r>
              <a:rPr lang="es-C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INVESTIGACIÓN - CREACIÓN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254250"/>
            <a:ext cx="9144000" cy="855998"/>
          </a:xfrm>
        </p:spPr>
        <p:txBody>
          <a:bodyPr>
            <a:normAutofit fontScale="92500" lnSpcReduction="10000"/>
          </a:bodyPr>
          <a:lstStyle/>
          <a:p>
            <a:r>
              <a:rPr lang="es-CO" sz="2600" dirty="0"/>
              <a:t>CONVOCATORIA DOCENTES DE PLANTA</a:t>
            </a:r>
          </a:p>
          <a:p>
            <a:r>
              <a:rPr lang="es-CO" sz="2600" dirty="0"/>
              <a:t>2021</a:t>
            </a:r>
          </a:p>
          <a:p>
            <a:endParaRPr lang="es-CO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7209009-E286-4AA6-9F80-BB1D044A372A}"/>
              </a:ext>
            </a:extLst>
          </p:cNvPr>
          <p:cNvSpPr txBox="1">
            <a:spLocks/>
          </p:cNvSpPr>
          <p:nvPr/>
        </p:nvSpPr>
        <p:spPr>
          <a:xfrm>
            <a:off x="1524000" y="554344"/>
            <a:ext cx="9144000" cy="7014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/>
              <a:t>CONCURSO PÚBLICO DE MÉRITOS</a:t>
            </a:r>
          </a:p>
        </p:txBody>
      </p:sp>
    </p:spTree>
    <p:extLst>
      <p:ext uri="{BB962C8B-B14F-4D97-AF65-F5344CB8AC3E}">
        <p14:creationId xmlns:p14="http://schemas.microsoft.com/office/powerpoint/2010/main" val="155614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CE-01-2021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3549"/>
            <a:ext cx="10515600" cy="3803414"/>
          </a:xfrm>
        </p:spPr>
        <p:txBody>
          <a:bodyPr/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La relación naturaleza y sociedad y su impacto en el 			desarrollo humano.</a:t>
            </a:r>
          </a:p>
          <a:p>
            <a:pPr algn="just"/>
            <a:endParaRPr lang="es-CO" dirty="0"/>
          </a:p>
          <a:p>
            <a:pPr algn="just"/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La Ciudad como objeto de enseñanza.</a:t>
            </a:r>
          </a:p>
          <a:p>
            <a:pPr algn="just"/>
            <a:endParaRPr lang="es-CO" dirty="0"/>
          </a:p>
          <a:p>
            <a:pPr algn="just"/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Estado, fronteras e identidad: el desafío de las 				migraciones.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690688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292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CE-02-2021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486"/>
            <a:ext cx="10515600" cy="4155671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</a:t>
            </a:r>
            <a:r>
              <a:rPr lang="en-US" dirty="0"/>
              <a:t>The Role of Linguistics in the construction of a Universal 			Design for Learning.</a:t>
            </a:r>
            <a:endParaRPr lang="es-CO" dirty="0"/>
          </a:p>
          <a:p>
            <a:endParaRPr lang="es-CO" sz="1100" dirty="0"/>
          </a:p>
          <a:p>
            <a:pPr algn="just"/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</a:t>
            </a:r>
            <a:r>
              <a:rPr lang="en-US" dirty="0"/>
              <a:t>A sociolinguistic analysis of literacy levels in the pre-			service teachers (or teachers) of the BA in Foreign 				Languages.</a:t>
            </a:r>
            <a:endParaRPr lang="es-CO" dirty="0"/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</a:t>
            </a:r>
            <a:r>
              <a:rPr lang="en-US" dirty="0"/>
              <a:t>How do the tenets of linguistics/applied linguistics nurture 		language learning syllabi and shape language teaching 			processes in an EFL teacher education program?.</a:t>
            </a:r>
            <a:endParaRPr lang="es-CO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554501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222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819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CHA-01-2021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62"/>
            <a:ext cx="10515600" cy="46749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sz="2400" dirty="0">
                <a:solidFill>
                  <a:srgbClr val="FF0000"/>
                </a:solidFill>
              </a:rPr>
              <a:t>TEMA 1</a:t>
            </a:r>
            <a:r>
              <a:rPr lang="es-CO" sz="2400" dirty="0"/>
              <a:t>: 	Mujer y política Uno de los temas de gran complejidad y mayor importancia en la vida política del país, la región y el departamento de los últimos años gira en torno a la incorporación de la mujer excluida, o no incluida lo suficiente, del acontecer político, social y económico. Por lo que avanzar en el estudio sistemático de este fenómeno resulta relevante no solo para la ciencia política sino también para la misma política.</a:t>
            </a:r>
          </a:p>
          <a:p>
            <a:endParaRPr lang="es-CO" sz="1100" dirty="0"/>
          </a:p>
          <a:p>
            <a:pPr algn="just"/>
            <a:r>
              <a:rPr lang="es-CO" sz="2400" dirty="0">
                <a:solidFill>
                  <a:srgbClr val="FF0000"/>
                </a:solidFill>
              </a:rPr>
              <a:t>TEMA 2</a:t>
            </a:r>
            <a:r>
              <a:rPr lang="es-CO" sz="2400" dirty="0"/>
              <a:t>: 	Política, Políticas públicas y democracia local Lo político, la política y la democracia son asuntos estrechamente relacionados. Toda vez que el Estado, como instancia representativa de la sociedad y el régimen político, el ejercicio y reproducción del poder, en cuyo proceso se selecciona a quienes se beneficia y a quienes no, que grupos sociales participan en la elaboración de las políticas públicas y bajo que enfoque participativo, observa significativos déficits académico-investigativos, principalmente a nivel local. Por lo que la eficiencia, eficacia, cuando no legitimidad y racionalidad en el proceso de toma de decisiones públicas se hace evidente. </a:t>
            </a:r>
          </a:p>
          <a:p>
            <a:endParaRPr lang="es-CO" sz="1100" dirty="0"/>
          </a:p>
          <a:p>
            <a:pPr algn="just"/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</a:t>
            </a:r>
            <a:r>
              <a:rPr lang="es-CO" sz="2600" dirty="0"/>
              <a:t>La política y la circulación del conocimiento Una democracia sin pensamiento crítico e imaginación, productos ambos de las humanidades, desencadenaría en una masa de ciudadanos sin discernimiento e incapaces de pensar ética y políticamente. Uno de los asuntos pendientes, no el único al interior de la Facultad-Programa de ciencia política, es el de la investigación y, consecuentemente, la divulgación de sus resultados.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062977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540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IDEAD-01-2021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486"/>
            <a:ext cx="10515600" cy="4155671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Integración de la norma ISO 45001 con la ISO 45003, 			puntos de unión e intervención de los peligros 				psicosociales con los sistemas de gestión en seguridad y 			salud en el trabajo.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Propuestas de intervención en salud y seguridad orientada 		a los trabajadores inmigrantes en Colombia.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Cuál es la importancia de la seguridad y salud en el trabajo 		en la revolución 4.0 de enfermedades emergentes.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423195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437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IDEAD-02-2021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856"/>
            <a:ext cx="10515600" cy="3533101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Enfermedades metabólicas y la química de productos 			naturales.</a:t>
            </a:r>
          </a:p>
          <a:p>
            <a:pPr marL="0" indent="0" algn="just">
              <a:buNone/>
            </a:pPr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Farmacia hospitalaria y su impacto en la investigación 			regional.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La farmacovigilancia y la tecnovigilancia desde la 				investigación regional.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423195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062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IDEAD-03-2021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175"/>
            <a:ext cx="10515600" cy="4328808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Importancia de la conservación in situ de la biodiversidad 		de variedades locales en el departamento del Tolima. 			Aportes desde la agroecología. </a:t>
            </a:r>
          </a:p>
          <a:p>
            <a:pPr marL="0" indent="0" algn="just">
              <a:buNone/>
            </a:pPr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Contribuciones, beneficios y potencialidades del 				mejoramiento genético participativo de los cultivos en 			agroecosistemas de clima tropical.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Aportes y potencialidades de la biotecnología para el 			mejoramiento y manejo de la diversidad de variedades 			locales con enfoque agroecológico.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423195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106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IDEAD-04-2021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846"/>
            <a:ext cx="10515600" cy="3977681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Turismo fluvial y su impacto en el desarrollo regional.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Turismo alternativo y su impacto en el desarrollo regional.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Modelos matemáticos para el pronóstico turístico.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423195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342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D7DD16F-CF5E-4E0F-AD1B-7C09CE5A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pPr algn="ctr"/>
            <a:r>
              <a:rPr lang="es-CO" b="1" dirty="0"/>
              <a:t>PERFIL T-01-2021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8FB4A56-F84D-411B-B0D6-DCC543A0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950"/>
            <a:ext cx="10515600" cy="4155671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TEMA 1</a:t>
            </a:r>
            <a:r>
              <a:rPr lang="es-CO" dirty="0"/>
              <a:t>: 	Planificación espacial en entornos metropolitanos: 			producción habitacional, derecho a ciudad y 				sustentabilidad ambiental.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2</a:t>
            </a:r>
            <a:r>
              <a:rPr lang="es-CO" dirty="0"/>
              <a:t>: 	Pedagogía activa de ciudad, investigación y proyección 			social en la arquitectura y el urbanismo.</a:t>
            </a:r>
          </a:p>
          <a:p>
            <a:endParaRPr lang="es-CO" sz="1100" dirty="0"/>
          </a:p>
          <a:p>
            <a:r>
              <a:rPr lang="es-CO" dirty="0">
                <a:solidFill>
                  <a:srgbClr val="FF0000"/>
                </a:solidFill>
              </a:rPr>
              <a:t>TEMA 3</a:t>
            </a:r>
            <a:r>
              <a:rPr lang="es-CO" dirty="0"/>
              <a:t>: 	Desarrollo urbano y desigualdad social: tendencias y 			desafíos en diferentes escalas.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D85C6F-0F88-42D0-A9CE-5BDAB84A3578}"/>
              </a:ext>
            </a:extLst>
          </p:cNvPr>
          <p:cNvSpPr txBox="1">
            <a:spLocks/>
          </p:cNvSpPr>
          <p:nvPr/>
        </p:nvSpPr>
        <p:spPr>
          <a:xfrm>
            <a:off x="1524000" y="1423195"/>
            <a:ext cx="9144000" cy="534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600" b="1" dirty="0"/>
              <a:t>TEMAS PROPUESTA INVESTIGACIÓN - CREACIÓN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5844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826</Words>
  <Application>Microsoft Office PowerPoint</Application>
  <PresentationFormat>Panorámica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PROPUESTA DE INVESTIGACIÓN - CREACIÓN</vt:lpstr>
      <vt:lpstr>PERFIL CE-01-2021</vt:lpstr>
      <vt:lpstr>PERFIL CE-02-2021</vt:lpstr>
      <vt:lpstr>PERFIL CHA-01-2021</vt:lpstr>
      <vt:lpstr>PERFIL IDEAD-01-2021</vt:lpstr>
      <vt:lpstr>PERFIL IDEAD-02-2021</vt:lpstr>
      <vt:lpstr>PERFIL IDEAD-03-2021</vt:lpstr>
      <vt:lpstr>PERFIL IDEAD-04-2021</vt:lpstr>
      <vt:lpstr>PERFIL T-01-2021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 Aven</dc:creator>
  <cp:lastModifiedBy>susana</cp:lastModifiedBy>
  <cp:revision>59</cp:revision>
  <dcterms:created xsi:type="dcterms:W3CDTF">2020-07-23T17:53:57Z</dcterms:created>
  <dcterms:modified xsi:type="dcterms:W3CDTF">2021-10-13T21:36:56Z</dcterms:modified>
</cp:coreProperties>
</file>